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-864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036320" y="0"/>
            <a:ext cx="10058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6000" y="3200400"/>
            <a:ext cx="100584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6000" y="4724400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36320" y="6172200"/>
            <a:ext cx="100584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685800"/>
            <a:ext cx="9652000" cy="38862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6000" y="685802"/>
            <a:ext cx="2438400" cy="54101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54400" y="685801"/>
            <a:ext cx="7620000" cy="48768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36320" y="0"/>
            <a:ext cx="10058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0" y="3276600"/>
            <a:ext cx="100584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4953000"/>
            <a:ext cx="9144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36320" y="6172200"/>
            <a:ext cx="100584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0" y="609601"/>
            <a:ext cx="48768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609601"/>
            <a:ext cx="48768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1936" y="609600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1936" y="1329264"/>
            <a:ext cx="48768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536" y="609600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536" y="1329264"/>
            <a:ext cx="48768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011936" y="1249362"/>
            <a:ext cx="48768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193536" y="1249362"/>
            <a:ext cx="48768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0" y="4572000"/>
            <a:ext cx="9046464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7821" y="457201"/>
            <a:ext cx="6126579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2" y="457200"/>
            <a:ext cx="3564876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2871259" y="2514336"/>
            <a:ext cx="3810000" cy="2117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936" y="4572000"/>
            <a:ext cx="9046464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36320" y="457200"/>
            <a:ext cx="100584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856" y="3505200"/>
            <a:ext cx="98552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0" y="4572000"/>
            <a:ext cx="90424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685800"/>
            <a:ext cx="100584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31200" y="620877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BC3FE2B4-FC64-4076-9447-9B2D295ECF65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5999" y="6208777"/>
            <a:ext cx="6498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5687569"/>
            <a:ext cx="101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409C48DA-D955-4EEB-821A-7AF902FCD40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36320" y="0"/>
            <a:ext cx="100584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36320" y="6172200"/>
            <a:ext cx="100584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758B60-4F27-6FA4-1E89-728E4EB92D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Exam Portal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006B59D-8140-7D73-898A-BF5C80E3F1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Comprehensive Platform for Exam Management</a:t>
            </a:r>
          </a:p>
        </p:txBody>
      </p:sp>
    </p:spTree>
    <p:extLst>
      <p:ext uri="{BB962C8B-B14F-4D97-AF65-F5344CB8AC3E}">
        <p14:creationId xmlns:p14="http://schemas.microsoft.com/office/powerpoint/2010/main" val="3155247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E952D2-F3AC-C42E-F469-B1A83F389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Admit Card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C7D57C43-295A-2A8E-750F-1D027834F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055" y="685800"/>
            <a:ext cx="8062289" cy="3886200"/>
          </a:xfrm>
        </p:spPr>
      </p:pic>
    </p:spTree>
    <p:extLst>
      <p:ext uri="{BB962C8B-B14F-4D97-AF65-F5344CB8AC3E}">
        <p14:creationId xmlns:p14="http://schemas.microsoft.com/office/powerpoint/2010/main" val="1554251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B9C96B-EDFD-876F-D6F5-330BFD366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Admin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E63B922A-2E61-2B2F-441F-91DDF9252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087" y="685800"/>
            <a:ext cx="8036225" cy="3886200"/>
          </a:xfrm>
        </p:spPr>
      </p:pic>
    </p:spTree>
    <p:extLst>
      <p:ext uri="{BB962C8B-B14F-4D97-AF65-F5344CB8AC3E}">
        <p14:creationId xmlns:p14="http://schemas.microsoft.com/office/powerpoint/2010/main" val="3123415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3CB38E6-0A5C-7AE5-819E-7FC1CE38B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Admin (Users)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423BBBFD-B60F-47E1-8707-1DC96C1C80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728" y="685800"/>
            <a:ext cx="8018944" cy="3886200"/>
          </a:xfrm>
        </p:spPr>
      </p:pic>
    </p:spTree>
    <p:extLst>
      <p:ext uri="{BB962C8B-B14F-4D97-AF65-F5344CB8AC3E}">
        <p14:creationId xmlns:p14="http://schemas.microsoft.com/office/powerpoint/2010/main" val="552322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569895-86C7-CAB8-1131-37CEAC68E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Introduction to the Exam Portal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999D6492-9F7B-4757-E463-7A85495F5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What is the Exam Portal?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 centralized digital platform to manage exams and student academic data.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Designed for both students and administrators to easily access and manage exam-related information.</a:t>
            </a:r>
          </a:p>
          <a:p>
            <a:pPr>
              <a:lnSpc>
                <a:spcPct val="100000"/>
              </a:lnSpc>
            </a:pPr>
            <a:r>
              <a:rPr lang="en-US" dirty="0"/>
              <a:t>Purpose of the Portal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Simplifies the exam process, making it accessible, efficient, and transparent.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Provides a secure online platform for exam scheduling, admit cards, results, and more.</a:t>
            </a:r>
          </a:p>
        </p:txBody>
      </p:sp>
    </p:spTree>
    <p:extLst>
      <p:ext uri="{BB962C8B-B14F-4D97-AF65-F5344CB8AC3E}">
        <p14:creationId xmlns:p14="http://schemas.microsoft.com/office/powerpoint/2010/main" val="2158090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19FC8B-4093-7338-F7B1-8A90DB96A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Benefits for Students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23C5C25-666E-3950-A20A-C4172C45A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Convenience</a:t>
            </a:r>
            <a:r>
              <a:rPr lang="en-US" dirty="0"/>
              <a:t>: Access exam details from anywhere, anytime.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Real-Time Updates</a:t>
            </a:r>
            <a:r>
              <a:rPr lang="en-US" dirty="0"/>
              <a:t>: Stay informed about exam schedules, admit card availability, and results.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Error-Free Process</a:t>
            </a:r>
            <a:r>
              <a:rPr lang="en-US" dirty="0"/>
              <a:t>: Automated features ensure fewer manual errors in exam data.</a:t>
            </a:r>
          </a:p>
        </p:txBody>
      </p:sp>
    </p:spTree>
    <p:extLst>
      <p:ext uri="{BB962C8B-B14F-4D97-AF65-F5344CB8AC3E}">
        <p14:creationId xmlns:p14="http://schemas.microsoft.com/office/powerpoint/2010/main" val="2828060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834C16-8BBA-22D7-7977-FF06034B0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Benefits for Administrators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7A2D1A2-7D8F-D72F-0EFB-83F0565F3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Efficiency</a:t>
            </a:r>
            <a:r>
              <a:rPr lang="en-US" dirty="0"/>
              <a:t>: Simplifies scheduling, admit card distribution, and result posting.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Security</a:t>
            </a:r>
            <a:r>
              <a:rPr lang="en-US" dirty="0"/>
              <a:t>: Safe and encrypted storage of sensitive exam data.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Data Analytics</a:t>
            </a:r>
            <a:r>
              <a:rPr lang="en-US" dirty="0"/>
              <a:t>: Ability to generate performance reports and track student progress.</a:t>
            </a:r>
          </a:p>
        </p:txBody>
      </p:sp>
    </p:spTree>
    <p:extLst>
      <p:ext uri="{BB962C8B-B14F-4D97-AF65-F5344CB8AC3E}">
        <p14:creationId xmlns:p14="http://schemas.microsoft.com/office/powerpoint/2010/main" val="4245423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8AA382-E558-6068-E2D8-0B7117AE19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1518106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047AE9-914E-80E2-7B9A-37623EB3A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Home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A5590821-4AFE-92CE-2B83-951CAC3444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412" y="685800"/>
            <a:ext cx="8027575" cy="3886200"/>
          </a:xfrm>
        </p:spPr>
      </p:pic>
    </p:spTree>
    <p:extLst>
      <p:ext uri="{BB962C8B-B14F-4D97-AF65-F5344CB8AC3E}">
        <p14:creationId xmlns:p14="http://schemas.microsoft.com/office/powerpoint/2010/main" val="709054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F41133-1DFD-67F9-D4E4-342CB55AC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Signup	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AA76BBBF-DF5F-8D03-8C74-2689200B3D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055" y="685800"/>
            <a:ext cx="8062289" cy="3886200"/>
          </a:xfrm>
        </p:spPr>
      </p:pic>
    </p:spTree>
    <p:extLst>
      <p:ext uri="{BB962C8B-B14F-4D97-AF65-F5344CB8AC3E}">
        <p14:creationId xmlns:p14="http://schemas.microsoft.com/office/powerpoint/2010/main" val="3193030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58A61D-D850-01E9-955D-30EBEFC35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Login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8ADE201D-170A-13FB-9829-65FD1E7CD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752" y="685800"/>
            <a:ext cx="8044895" cy="3886200"/>
          </a:xfrm>
        </p:spPr>
      </p:pic>
    </p:spTree>
    <p:extLst>
      <p:ext uri="{BB962C8B-B14F-4D97-AF65-F5344CB8AC3E}">
        <p14:creationId xmlns:p14="http://schemas.microsoft.com/office/powerpoint/2010/main" val="2320756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4F72B4-AECC-BE9C-AB7D-48A20EE9C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Student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C882C7EB-841A-9B66-B194-1DE4E0B5C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035" y="685800"/>
            <a:ext cx="8010330" cy="3886200"/>
          </a:xfrm>
        </p:spPr>
      </p:pic>
    </p:spTree>
    <p:extLst>
      <p:ext uri="{BB962C8B-B14F-4D97-AF65-F5344CB8AC3E}">
        <p14:creationId xmlns:p14="http://schemas.microsoft.com/office/powerpoint/2010/main" val="31244694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9</TotalTime>
  <Words>175</Words>
  <Application>Microsoft Office PowerPoint</Application>
  <PresentationFormat>Custom</PresentationFormat>
  <Paragraphs>25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NewsPrint</vt:lpstr>
      <vt:lpstr>Exam Portal</vt:lpstr>
      <vt:lpstr>Introduction to the Exam Portal</vt:lpstr>
      <vt:lpstr>Benefits for Students</vt:lpstr>
      <vt:lpstr>Benefits for Administrators</vt:lpstr>
      <vt:lpstr>Screenshots</vt:lpstr>
      <vt:lpstr>Home</vt:lpstr>
      <vt:lpstr>Signup </vt:lpstr>
      <vt:lpstr>Login</vt:lpstr>
      <vt:lpstr>Student Dashboard</vt:lpstr>
      <vt:lpstr>Admit Card</vt:lpstr>
      <vt:lpstr>Admin</vt:lpstr>
      <vt:lpstr>Admin (Users)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 Portal</dc:title>
  <dc:creator>Ajay Maindola</dc:creator>
  <cp:lastModifiedBy>Gurdeep Singh</cp:lastModifiedBy>
  <cp:revision>2</cp:revision>
  <dcterms:created xsi:type="dcterms:W3CDTF">2025-04-26T10:57:47Z</dcterms:created>
  <dcterms:modified xsi:type="dcterms:W3CDTF">2025-04-29T18:43:43Z</dcterms:modified>
</cp:coreProperties>
</file>

<file path=docProps/thumbnail.jpeg>
</file>